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71" r:id="rId4"/>
    <p:sldId id="279" r:id="rId5"/>
    <p:sldId id="288" r:id="rId6"/>
    <p:sldId id="272" r:id="rId7"/>
    <p:sldId id="264" r:id="rId8"/>
    <p:sldId id="287" r:id="rId9"/>
    <p:sldId id="302" r:id="rId10"/>
    <p:sldId id="280" r:id="rId11"/>
    <p:sldId id="289" r:id="rId12"/>
    <p:sldId id="278" r:id="rId13"/>
    <p:sldId id="295" r:id="rId14"/>
    <p:sldId id="298" r:id="rId15"/>
    <p:sldId id="296" r:id="rId16"/>
    <p:sldId id="297" r:id="rId17"/>
    <p:sldId id="291" r:id="rId18"/>
    <p:sldId id="281" r:id="rId19"/>
    <p:sldId id="306" r:id="rId20"/>
    <p:sldId id="286" r:id="rId21"/>
    <p:sldId id="285" r:id="rId22"/>
    <p:sldId id="303" r:id="rId23"/>
    <p:sldId id="293" r:id="rId24"/>
    <p:sldId id="257" r:id="rId25"/>
    <p:sldId id="301" r:id="rId26"/>
    <p:sldId id="290" r:id="rId27"/>
    <p:sldId id="269" r:id="rId28"/>
    <p:sldId id="259" r:id="rId29"/>
    <p:sldId id="282" r:id="rId30"/>
    <p:sldId id="267" r:id="rId31"/>
    <p:sldId id="268" r:id="rId32"/>
    <p:sldId id="305" r:id="rId33"/>
    <p:sldId id="304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>
        <p:scale>
          <a:sx n="75" d="100"/>
          <a:sy n="75" d="100"/>
        </p:scale>
        <p:origin x="31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2020A0-CCBA-425B-9942-16523AA7E357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F88F1-EDEA-4B36-B2CF-4DE78F218BAE}">
      <dgm:prSet phldrT="[Text]" custT="1"/>
      <dgm:spPr/>
      <dgm:t>
        <a:bodyPr/>
        <a:lstStyle/>
        <a:p>
          <a:pPr algn="ctr"/>
          <a:r>
            <a:rPr lang="zh-CN" altLang="en-US" sz="2400" dirty="0"/>
            <a:t>一般结构</a:t>
          </a:r>
          <a:endParaRPr lang="en-US" altLang="zh-CN" sz="2400" dirty="0"/>
        </a:p>
        <a:p>
          <a:pPr algn="l"/>
          <a:r>
            <a:rPr lang="en-US" sz="1800" dirty="0">
              <a:latin typeface="Consolas" panose="020B0609020204030204" pitchFamily="49" charset="0"/>
            </a:rPr>
            <a:t>&lt;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 dirty="0">
              <a:latin typeface="Consolas" panose="020B0609020204030204" pitchFamily="49" charset="0"/>
            </a:rPr>
            <a:t>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&lt;phase id=“”&gt;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&lt;/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>
              <a:latin typeface="Consolas" panose="020B0609020204030204" pitchFamily="49" charset="0"/>
            </a:rPr>
            <a:t>&gt;</a:t>
          </a:r>
        </a:p>
        <a:p>
          <a:pPr algn="l"/>
          <a:endParaRPr lang="en-US" sz="1800" dirty="0">
            <a:latin typeface="Consolas" panose="020B0609020204030204" pitchFamily="49" charset="0"/>
          </a:endParaRPr>
        </a:p>
      </dgm:t>
    </dgm:pt>
    <dgm:pt modelId="{E8CFABF9-1845-41CA-9EC6-AF4CB92F7510}" type="parTrans" cxnId="{CF100C73-1E2F-4DE9-8316-D834737C73F1}">
      <dgm:prSet/>
      <dgm:spPr/>
      <dgm:t>
        <a:bodyPr/>
        <a:lstStyle/>
        <a:p>
          <a:endParaRPr lang="en-US"/>
        </a:p>
      </dgm:t>
    </dgm:pt>
    <dgm:pt modelId="{975EC8B5-F695-4E49-A088-DF900A48CAF0}" type="sibTrans" cxnId="{CF100C73-1E2F-4DE9-8316-D834737C73F1}">
      <dgm:prSet/>
      <dgm:spPr/>
      <dgm:t>
        <a:bodyPr/>
        <a:lstStyle/>
        <a:p>
          <a:endParaRPr lang="en-US"/>
        </a:p>
      </dgm:t>
    </dgm:pt>
    <dgm:pt modelId="{B7B10DB6-8361-4C42-95CE-A81FE8CDA2B3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C6B380A4-8280-4036-8086-99D178010979}" type="parTrans" cxnId="{3CC3AD63-09E0-4A9D-B65C-BF7289F142C6}">
      <dgm:prSet/>
      <dgm:spPr/>
      <dgm:t>
        <a:bodyPr/>
        <a:lstStyle/>
        <a:p>
          <a:endParaRPr lang="en-US"/>
        </a:p>
      </dgm:t>
    </dgm:pt>
    <dgm:pt modelId="{DC88B789-944D-4C3D-BBBC-1D818CF405D0}" type="sibTrans" cxnId="{3CC3AD63-09E0-4A9D-B65C-BF7289F142C6}">
      <dgm:prSet/>
      <dgm:spPr/>
      <dgm:t>
        <a:bodyPr/>
        <a:lstStyle/>
        <a:p>
          <a:endParaRPr lang="en-US"/>
        </a:p>
      </dgm:t>
    </dgm:pt>
    <dgm:pt modelId="{D4A62CCC-4FAA-4E47-BE6C-5D27B78B96B7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5E75759C-B4DB-4FB9-9335-D2063B436319}" type="parTrans" cxnId="{775720B7-0D2C-4600-B287-82BD1D0831F2}">
      <dgm:prSet/>
      <dgm:spPr/>
      <dgm:t>
        <a:bodyPr/>
        <a:lstStyle/>
        <a:p>
          <a:endParaRPr lang="en-US"/>
        </a:p>
      </dgm:t>
    </dgm:pt>
    <dgm:pt modelId="{AB6F3D17-9D92-4A01-BCD3-36E66B5924DC}" type="sibTrans" cxnId="{775720B7-0D2C-4600-B287-82BD1D0831F2}">
      <dgm:prSet/>
      <dgm:spPr/>
      <dgm:t>
        <a:bodyPr/>
        <a:lstStyle/>
        <a:p>
          <a:endParaRPr lang="en-US"/>
        </a:p>
      </dgm:t>
    </dgm:pt>
    <dgm:pt modelId="{E67D9053-E792-48D8-8CCE-16D9CDE6DDD1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8F9B00AB-C515-4A01-9955-33D5B8F9B0C2}" type="parTrans" cxnId="{A161B2A3-D15D-4EC3-A770-47DC25DEB079}">
      <dgm:prSet/>
      <dgm:spPr/>
      <dgm:t>
        <a:bodyPr/>
        <a:lstStyle/>
        <a:p>
          <a:endParaRPr lang="en-US"/>
        </a:p>
      </dgm:t>
    </dgm:pt>
    <dgm:pt modelId="{24A29759-ADDE-4C8E-98BC-101B3BB51D64}" type="sibTrans" cxnId="{A161B2A3-D15D-4EC3-A770-47DC25DEB079}">
      <dgm:prSet/>
      <dgm:spPr/>
      <dgm:t>
        <a:bodyPr/>
        <a:lstStyle/>
        <a:p>
          <a:endParaRPr lang="en-US"/>
        </a:p>
      </dgm:t>
    </dgm:pt>
    <dgm:pt modelId="{FDD402A1-BDD5-4670-BD8A-E66C4A56FADF}" type="pres">
      <dgm:prSet presAssocID="{662020A0-CCBA-425B-9942-16523AA7E357}" presName="diagram" presStyleCnt="0">
        <dgm:presLayoutVars>
          <dgm:dir/>
          <dgm:resizeHandles val="exact"/>
        </dgm:presLayoutVars>
      </dgm:prSet>
      <dgm:spPr/>
    </dgm:pt>
    <dgm:pt modelId="{EA4D0C79-929A-41BD-BDDC-DEF4C1FE5897}" type="pres">
      <dgm:prSet presAssocID="{DBAF88F1-EDEA-4B36-B2CF-4DE78F218BAE}" presName="node" presStyleLbl="node1" presStyleIdx="0" presStyleCnt="4" custScaleX="122379">
        <dgm:presLayoutVars>
          <dgm:bulletEnabled val="1"/>
        </dgm:presLayoutVars>
      </dgm:prSet>
      <dgm:spPr/>
    </dgm:pt>
    <dgm:pt modelId="{2E8E8272-873B-4B63-9D3C-0BC8DC022E4C}" type="pres">
      <dgm:prSet presAssocID="{975EC8B5-F695-4E49-A088-DF900A48CAF0}" presName="sibTrans" presStyleCnt="0"/>
      <dgm:spPr/>
    </dgm:pt>
    <dgm:pt modelId="{37F0D8E8-8404-4BF8-B321-B82E23765AAF}" type="pres">
      <dgm:prSet presAssocID="{B7B10DB6-8361-4C42-95CE-A81FE8CDA2B3}" presName="node" presStyleLbl="node1" presStyleIdx="1" presStyleCnt="4" custScaleX="122379">
        <dgm:presLayoutVars>
          <dgm:bulletEnabled val="1"/>
        </dgm:presLayoutVars>
      </dgm:prSet>
      <dgm:spPr/>
    </dgm:pt>
    <dgm:pt modelId="{E3A744B9-B4E4-4068-A263-C8ED5B913B0C}" type="pres">
      <dgm:prSet presAssocID="{DC88B789-944D-4C3D-BBBC-1D818CF405D0}" presName="sibTrans" presStyleCnt="0"/>
      <dgm:spPr/>
    </dgm:pt>
    <dgm:pt modelId="{6FC493E3-6AD5-4939-850D-384D39BF0455}" type="pres">
      <dgm:prSet presAssocID="{D4A62CCC-4FAA-4E47-BE6C-5D27B78B96B7}" presName="node" presStyleLbl="node1" presStyleIdx="2" presStyleCnt="4" custScaleX="122379">
        <dgm:presLayoutVars>
          <dgm:bulletEnabled val="1"/>
        </dgm:presLayoutVars>
      </dgm:prSet>
      <dgm:spPr/>
    </dgm:pt>
    <dgm:pt modelId="{8674B0C7-A5C4-4706-9B9B-71E8FA6FA518}" type="pres">
      <dgm:prSet presAssocID="{AB6F3D17-9D92-4A01-BCD3-36E66B5924DC}" presName="sibTrans" presStyleCnt="0"/>
      <dgm:spPr/>
    </dgm:pt>
    <dgm:pt modelId="{622249B2-8679-4C39-A57C-443B4E1F2308}" type="pres">
      <dgm:prSet presAssocID="{E67D9053-E792-48D8-8CCE-16D9CDE6DDD1}" presName="node" presStyleLbl="node1" presStyleIdx="3" presStyleCnt="4" custScaleX="122379">
        <dgm:presLayoutVars>
          <dgm:bulletEnabled val="1"/>
        </dgm:presLayoutVars>
      </dgm:prSet>
      <dgm:spPr/>
    </dgm:pt>
  </dgm:ptLst>
  <dgm:cxnLst>
    <dgm:cxn modelId="{6478C116-F63F-4E0C-B967-BC9351862CA8}" type="presOf" srcId="{B7B10DB6-8361-4C42-95CE-A81FE8CDA2B3}" destId="{37F0D8E8-8404-4BF8-B321-B82E23765AAF}" srcOrd="0" destOrd="0" presId="urn:microsoft.com/office/officeart/2005/8/layout/default"/>
    <dgm:cxn modelId="{3CC3AD63-09E0-4A9D-B65C-BF7289F142C6}" srcId="{662020A0-CCBA-425B-9942-16523AA7E357}" destId="{B7B10DB6-8361-4C42-95CE-A81FE8CDA2B3}" srcOrd="1" destOrd="0" parTransId="{C6B380A4-8280-4036-8086-99D178010979}" sibTransId="{DC88B789-944D-4C3D-BBBC-1D818CF405D0}"/>
    <dgm:cxn modelId="{CF100C73-1E2F-4DE9-8316-D834737C73F1}" srcId="{662020A0-CCBA-425B-9942-16523AA7E357}" destId="{DBAF88F1-EDEA-4B36-B2CF-4DE78F218BAE}" srcOrd="0" destOrd="0" parTransId="{E8CFABF9-1845-41CA-9EC6-AF4CB92F7510}" sibTransId="{975EC8B5-F695-4E49-A088-DF900A48CAF0}"/>
    <dgm:cxn modelId="{A161B2A3-D15D-4EC3-A770-47DC25DEB079}" srcId="{662020A0-CCBA-425B-9942-16523AA7E357}" destId="{E67D9053-E792-48D8-8CCE-16D9CDE6DDD1}" srcOrd="3" destOrd="0" parTransId="{8F9B00AB-C515-4A01-9955-33D5B8F9B0C2}" sibTransId="{24A29759-ADDE-4C8E-98BC-101B3BB51D64}"/>
    <dgm:cxn modelId="{31BF28A5-6491-42FE-B0A4-0F4001E0D259}" type="presOf" srcId="{D4A62CCC-4FAA-4E47-BE6C-5D27B78B96B7}" destId="{6FC493E3-6AD5-4939-850D-384D39BF0455}" srcOrd="0" destOrd="0" presId="urn:microsoft.com/office/officeart/2005/8/layout/default"/>
    <dgm:cxn modelId="{775720B7-0D2C-4600-B287-82BD1D0831F2}" srcId="{662020A0-CCBA-425B-9942-16523AA7E357}" destId="{D4A62CCC-4FAA-4E47-BE6C-5D27B78B96B7}" srcOrd="2" destOrd="0" parTransId="{5E75759C-B4DB-4FB9-9335-D2063B436319}" sibTransId="{AB6F3D17-9D92-4A01-BCD3-36E66B5924DC}"/>
    <dgm:cxn modelId="{4F5575C1-E4A7-49DA-9E4A-4E2DD2A5588C}" type="presOf" srcId="{662020A0-CCBA-425B-9942-16523AA7E357}" destId="{FDD402A1-BDD5-4670-BD8A-E66C4A56FADF}" srcOrd="0" destOrd="0" presId="urn:microsoft.com/office/officeart/2005/8/layout/default"/>
    <dgm:cxn modelId="{5F73BBC1-08FC-49AA-8E31-76ED7FF96A5B}" type="presOf" srcId="{E67D9053-E792-48D8-8CCE-16D9CDE6DDD1}" destId="{622249B2-8679-4C39-A57C-443B4E1F2308}" srcOrd="0" destOrd="0" presId="urn:microsoft.com/office/officeart/2005/8/layout/default"/>
    <dgm:cxn modelId="{54F1C2C8-796A-4377-9B76-F693FEE12D43}" type="presOf" srcId="{DBAF88F1-EDEA-4B36-B2CF-4DE78F218BAE}" destId="{EA4D0C79-929A-41BD-BDDC-DEF4C1FE5897}" srcOrd="0" destOrd="0" presId="urn:microsoft.com/office/officeart/2005/8/layout/default"/>
    <dgm:cxn modelId="{8EF05F11-4D52-4057-8B98-6A3283DFA907}" type="presParOf" srcId="{FDD402A1-BDD5-4670-BD8A-E66C4A56FADF}" destId="{EA4D0C79-929A-41BD-BDDC-DEF4C1FE5897}" srcOrd="0" destOrd="0" presId="urn:microsoft.com/office/officeart/2005/8/layout/default"/>
    <dgm:cxn modelId="{E690F708-256B-45CB-B2F1-D42884748665}" type="presParOf" srcId="{FDD402A1-BDD5-4670-BD8A-E66C4A56FADF}" destId="{2E8E8272-873B-4B63-9D3C-0BC8DC022E4C}" srcOrd="1" destOrd="0" presId="urn:microsoft.com/office/officeart/2005/8/layout/default"/>
    <dgm:cxn modelId="{1D7D9ACC-7E4A-4D0C-AF40-285AC0657D4A}" type="presParOf" srcId="{FDD402A1-BDD5-4670-BD8A-E66C4A56FADF}" destId="{37F0D8E8-8404-4BF8-B321-B82E23765AAF}" srcOrd="2" destOrd="0" presId="urn:microsoft.com/office/officeart/2005/8/layout/default"/>
    <dgm:cxn modelId="{5E971C94-B332-4BE3-972E-7E94D27B5020}" type="presParOf" srcId="{FDD402A1-BDD5-4670-BD8A-E66C4A56FADF}" destId="{E3A744B9-B4E4-4068-A263-C8ED5B913B0C}" srcOrd="3" destOrd="0" presId="urn:microsoft.com/office/officeart/2005/8/layout/default"/>
    <dgm:cxn modelId="{5CB3BC72-7111-4BD1-BDDD-9FF917E53956}" type="presParOf" srcId="{FDD402A1-BDD5-4670-BD8A-E66C4A56FADF}" destId="{6FC493E3-6AD5-4939-850D-384D39BF0455}" srcOrd="4" destOrd="0" presId="urn:microsoft.com/office/officeart/2005/8/layout/default"/>
    <dgm:cxn modelId="{6B59E838-6E82-4D6E-80C0-193EB7EBFCD1}" type="presParOf" srcId="{FDD402A1-BDD5-4670-BD8A-E66C4A56FADF}" destId="{8674B0C7-A5C4-4706-9B9B-71E8FA6FA518}" srcOrd="5" destOrd="0" presId="urn:microsoft.com/office/officeart/2005/8/layout/default"/>
    <dgm:cxn modelId="{ECFEE4C4-5AED-4683-A43D-261C101E0275}" type="presParOf" srcId="{FDD402A1-BDD5-4670-BD8A-E66C4A56FADF}" destId="{622249B2-8679-4C39-A57C-443B4E1F23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平台服务器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69470C2B-7AA5-4908-BEC9-FB955940555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07BA783B-FF12-497A-9D2F-65C07C76FEE1}" type="parTrans" cxnId="{6B6806DB-5051-4281-8064-22ECEE36CA64}">
      <dgm:prSet/>
      <dgm:spPr/>
      <dgm:t>
        <a:bodyPr/>
        <a:lstStyle/>
        <a:p>
          <a:endParaRPr lang="en-US"/>
        </a:p>
      </dgm:t>
    </dgm:pt>
    <dgm:pt modelId="{9CCEBFB7-058A-46F7-B084-C4052C38B2E2}" type="sibTrans" cxnId="{6B6806DB-5051-4281-8064-22ECEE36CA64}">
      <dgm:prSet/>
      <dgm:spPr/>
      <dgm:t>
        <a:bodyPr/>
        <a:lstStyle/>
        <a:p>
          <a:endParaRPr lang="en-US"/>
        </a:p>
      </dgm:t>
    </dgm:pt>
    <dgm:pt modelId="{1402EEE0-7666-4B8E-90CA-6FD4233C7799}">
      <dgm:prSet phldrT="[Text]" custT="1"/>
      <dgm:spPr/>
      <dgm:t>
        <a:bodyPr anchor="ctr"/>
        <a:lstStyle/>
        <a:p>
          <a:r>
            <a:rPr lang="zh-CN" altLang="en-US" sz="160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8D94A6EE-C376-49AB-AAA5-EB567D04E74A}" type="parTrans" cxnId="{2431C3D8-757D-459F-A34F-52C91A33A36F}">
      <dgm:prSet/>
      <dgm:spPr/>
      <dgm:t>
        <a:bodyPr/>
        <a:lstStyle/>
        <a:p>
          <a:endParaRPr lang="en-US"/>
        </a:p>
      </dgm:t>
    </dgm:pt>
    <dgm:pt modelId="{59E7EF61-AD6B-4EE7-BADB-75756F89B265}" type="sibTrans" cxnId="{2431C3D8-757D-459F-A34F-52C91A33A36F}">
      <dgm:prSet/>
      <dgm:spPr/>
      <dgm:t>
        <a:bodyPr/>
        <a:lstStyle/>
        <a:p>
          <a:endParaRPr lang="en-US"/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107069" custScaleY="90357" custLinFactNeighborX="1112" custLinFactNeighborY="-31580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07763" custScaleY="38275" custLinFactNeighborX="1217" custLinFactNeighborY="-51454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3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3" custScaleX="69683" custScaleY="47317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D076A477-F77B-47D8-8778-ABE243767693}" type="pres">
      <dgm:prSet presAssocID="{07BA783B-FF12-497A-9D2F-65C07C76FEE1}" presName="Name19" presStyleLbl="parChTrans1D3" presStyleIdx="1" presStyleCnt="3"/>
      <dgm:spPr/>
    </dgm:pt>
    <dgm:pt modelId="{D21CC793-5957-4E3C-B65E-65F6289BB66A}" type="pres">
      <dgm:prSet presAssocID="{69470C2B-7AA5-4908-BEC9-FB9559405559}" presName="Name21" presStyleCnt="0"/>
      <dgm:spPr/>
    </dgm:pt>
    <dgm:pt modelId="{0D7D27FA-6788-4DFA-B9EE-20F35B6FA0BF}" type="pres">
      <dgm:prSet presAssocID="{69470C2B-7AA5-4908-BEC9-FB9559405559}" presName="level2Shape" presStyleLbl="node3" presStyleIdx="1" presStyleCnt="3" custScaleX="69683" custScaleY="47457" custLinFactNeighborY="7860"/>
      <dgm:spPr/>
    </dgm:pt>
    <dgm:pt modelId="{205DD331-205F-49AF-B5AD-6EDD311FA518}" type="pres">
      <dgm:prSet presAssocID="{69470C2B-7AA5-4908-BEC9-FB9559405559}" presName="hierChild3" presStyleCnt="0"/>
      <dgm:spPr/>
    </dgm:pt>
    <dgm:pt modelId="{32DFDA32-77CF-4FB6-BC61-83833104925E}" type="pres">
      <dgm:prSet presAssocID="{8D94A6EE-C376-49AB-AAA5-EB567D04E74A}" presName="Name19" presStyleLbl="parChTrans1D3" presStyleIdx="2" presStyleCnt="3"/>
      <dgm:spPr/>
    </dgm:pt>
    <dgm:pt modelId="{4C99B655-F0F8-42D7-BC77-FA1BDC1085EE}" type="pres">
      <dgm:prSet presAssocID="{1402EEE0-7666-4B8E-90CA-6FD4233C7799}" presName="Name21" presStyleCnt="0"/>
      <dgm:spPr/>
    </dgm:pt>
    <dgm:pt modelId="{E4A4F54E-45AF-43F9-8A16-463A29666C19}" type="pres">
      <dgm:prSet presAssocID="{1402EEE0-7666-4B8E-90CA-6FD4233C7799}" presName="level2Shape" presStyleLbl="node3" presStyleIdx="2" presStyleCnt="3" custScaleX="69683" custScaleY="47457" custLinFactNeighborY="7860"/>
      <dgm:spPr/>
    </dgm:pt>
    <dgm:pt modelId="{80A6B697-AB7A-4D34-9D4E-CC40E0C34A1E}" type="pres">
      <dgm:prSet presAssocID="{1402EEE0-7666-4B8E-90CA-6FD4233C779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15A9160D-97AB-4123-A4FB-9B5A79673B17}" type="presOf" srcId="{1402EEE0-7666-4B8E-90CA-6FD4233C7799}" destId="{E4A4F54E-45AF-43F9-8A16-463A29666C19}" srcOrd="0" destOrd="0" presId="urn:microsoft.com/office/officeart/2005/8/layout/hierarchy6"/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DD98A751-2B50-4A39-8A55-C04D11C3D913}" type="presOf" srcId="{8D94A6EE-C376-49AB-AAA5-EB567D04E74A}" destId="{32DFDA32-77CF-4FB6-BC61-83833104925E}" srcOrd="0" destOrd="0" presId="urn:microsoft.com/office/officeart/2005/8/layout/hierarchy6"/>
    <dgm:cxn modelId="{3DBBA57D-5A2A-49D2-97C2-EA5D7363526C}" type="presOf" srcId="{69470C2B-7AA5-4908-BEC9-FB9559405559}" destId="{0D7D27FA-6788-4DFA-B9EE-20F35B6FA0BF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097C06C8-AC89-4084-82B2-8D06CF171AA1}" type="presOf" srcId="{07BA783B-FF12-497A-9D2F-65C07C76FEE1}" destId="{D076A477-F77B-47D8-8778-ABE243767693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431C3D8-757D-459F-A34F-52C91A33A36F}" srcId="{F74D5A47-6623-4221-BB87-77054F86F229}" destId="{1402EEE0-7666-4B8E-90CA-6FD4233C7799}" srcOrd="2" destOrd="0" parTransId="{8D94A6EE-C376-49AB-AAA5-EB567D04E74A}" sibTransId="{59E7EF61-AD6B-4EE7-BADB-75756F89B265}"/>
    <dgm:cxn modelId="{6B6806DB-5051-4281-8064-22ECEE36CA64}" srcId="{F74D5A47-6623-4221-BB87-77054F86F229}" destId="{69470C2B-7AA5-4908-BEC9-FB9559405559}" srcOrd="1" destOrd="0" parTransId="{07BA783B-FF12-497A-9D2F-65C07C76FEE1}" sibTransId="{9CCEBFB7-058A-46F7-B084-C4052C38B2E2}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23FA97EA-DB44-4465-AB7A-8C4639FB7B0D}" type="presParOf" srcId="{BE9D8296-C0E5-4610-A6EC-48ACC142F6E0}" destId="{D076A477-F77B-47D8-8778-ABE243767693}" srcOrd="2" destOrd="0" presId="urn:microsoft.com/office/officeart/2005/8/layout/hierarchy6"/>
    <dgm:cxn modelId="{BB993D18-5020-4B47-A832-F81CB067A5DD}" type="presParOf" srcId="{BE9D8296-C0E5-4610-A6EC-48ACC142F6E0}" destId="{D21CC793-5957-4E3C-B65E-65F6289BB66A}" srcOrd="3" destOrd="0" presId="urn:microsoft.com/office/officeart/2005/8/layout/hierarchy6"/>
    <dgm:cxn modelId="{E5E65497-4E56-4779-8504-7FC3FAAB3865}" type="presParOf" srcId="{D21CC793-5957-4E3C-B65E-65F6289BB66A}" destId="{0D7D27FA-6788-4DFA-B9EE-20F35B6FA0BF}" srcOrd="0" destOrd="0" presId="urn:microsoft.com/office/officeart/2005/8/layout/hierarchy6"/>
    <dgm:cxn modelId="{E311AF38-6A43-49DB-B936-6FC0ED36BD2D}" type="presParOf" srcId="{D21CC793-5957-4E3C-B65E-65F6289BB66A}" destId="{205DD331-205F-49AF-B5AD-6EDD311FA518}" srcOrd="1" destOrd="0" presId="urn:microsoft.com/office/officeart/2005/8/layout/hierarchy6"/>
    <dgm:cxn modelId="{04EC10A1-3EDA-43F7-B97A-05AAD459142A}" type="presParOf" srcId="{BE9D8296-C0E5-4610-A6EC-48ACC142F6E0}" destId="{32DFDA32-77CF-4FB6-BC61-83833104925E}" srcOrd="4" destOrd="0" presId="urn:microsoft.com/office/officeart/2005/8/layout/hierarchy6"/>
    <dgm:cxn modelId="{2E14B762-F0E4-40C0-8588-48BADD193B7F}" type="presParOf" srcId="{BE9D8296-C0E5-4610-A6EC-48ACC142F6E0}" destId="{4C99B655-F0F8-42D7-BC77-FA1BDC1085EE}" srcOrd="5" destOrd="0" presId="urn:microsoft.com/office/officeart/2005/8/layout/hierarchy6"/>
    <dgm:cxn modelId="{626F169A-0DBD-46A9-B7A2-94D2EBDD5C29}" type="presParOf" srcId="{4C99B655-F0F8-42D7-BC77-FA1BDC1085EE}" destId="{E4A4F54E-45AF-43F9-8A16-463A29666C19}" srcOrd="0" destOrd="0" presId="urn:microsoft.com/office/officeart/2005/8/layout/hierarchy6"/>
    <dgm:cxn modelId="{61F4179D-97DA-41D5-937D-746D8CD89221}" type="presParOf" srcId="{4C99B655-F0F8-42D7-BC77-FA1BDC1085EE}" destId="{80A6B697-AB7A-4D34-9D4E-CC40E0C34A1E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节点的云后端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引用外部服务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平台</a:t>
          </a:r>
          <a:br>
            <a:rPr lang="en-US" altLang="zh-CN" sz="1600" dirty="0">
              <a:latin typeface="+mn-ea"/>
              <a:ea typeface="+mn-ea"/>
            </a:rPr>
          </a:br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9C0C7F3-0EFD-474A-B6A8-4A4A250819B3}">
      <dgm:prSet phldrT="[Text]" custT="1"/>
      <dgm:spPr/>
      <dgm:t>
        <a:bodyPr/>
        <a:lstStyle/>
        <a:p>
          <a:r>
            <a:rPr lang="zh-CN" altLang="en-US" sz="160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C5791B2D-057F-4FF9-B17F-4BF5210A8333}" type="parTrans" cxnId="{602BB1D5-F7CC-4624-931E-13BB08FA7E26}">
      <dgm:prSet/>
      <dgm:spPr/>
      <dgm:t>
        <a:bodyPr/>
        <a:lstStyle/>
        <a:p>
          <a:endParaRPr lang="en-US"/>
        </a:p>
      </dgm:t>
    </dgm:pt>
    <dgm:pt modelId="{BFFBE48B-1209-47B7-888C-3CC0947BA283}" type="sibTrans" cxnId="{602BB1D5-F7CC-4624-931E-13BB08FA7E26}">
      <dgm:prSet/>
      <dgm:spPr/>
      <dgm:t>
        <a:bodyPr/>
        <a:lstStyle/>
        <a:p>
          <a:endParaRPr lang="en-US"/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>
        <a:prstGeom prst="ellipse">
          <a:avLst/>
        </a:prstGeom>
      </dgm:spPr>
    </dgm:pt>
    <dgm:pt modelId="{CD03C22A-D330-40FE-A571-3A44DDF3C655}" type="pres">
      <dgm:prSet presAssocID="{EFB550AD-A5F8-4E54-97F1-B686D334B470}" presName="Name9" presStyleLbl="parChTrans1D2" presStyleIdx="0" presStyleCnt="5"/>
      <dgm:spPr/>
    </dgm:pt>
    <dgm:pt modelId="{B6B92521-C8D7-412F-B645-1BE499869CF3}" type="pres">
      <dgm:prSet presAssocID="{EFB550AD-A5F8-4E54-97F1-B686D334B470}" presName="connTx" presStyleLbl="parChTrans1D2" presStyleIdx="0" presStyleCnt="5"/>
      <dgm:spPr/>
    </dgm:pt>
    <dgm:pt modelId="{7F71FEDE-359F-4155-9149-5701A346DC46}" type="pres">
      <dgm:prSet presAssocID="{0E761724-686E-49DB-8BA3-B20D08B955D7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ECB26E39-84D0-4191-BABE-A1A7718BBBBA}" type="pres">
      <dgm:prSet presAssocID="{41914AF6-89F6-4151-9D43-0041DAD0A9A2}" presName="Name9" presStyleLbl="parChTrans1D2" presStyleIdx="1" presStyleCnt="5"/>
      <dgm:spPr/>
    </dgm:pt>
    <dgm:pt modelId="{085FB4D5-E3DD-4EE4-AB3A-358134D7D337}" type="pres">
      <dgm:prSet presAssocID="{41914AF6-89F6-4151-9D43-0041DAD0A9A2}" presName="connTx" presStyleLbl="parChTrans1D2" presStyleIdx="1" presStyleCnt="5"/>
      <dgm:spPr/>
    </dgm:pt>
    <dgm:pt modelId="{2B1FB678-2552-4EE7-A093-59D2B7D7C931}" type="pres">
      <dgm:prSet presAssocID="{D7D2644F-090C-4122-BBCC-8E04277E89F8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18C5A6ED-0E34-412B-A3F8-467310D6B008}" type="pres">
      <dgm:prSet presAssocID="{19AD9962-85C5-4931-A792-405E0774A076}" presName="Name9" presStyleLbl="parChTrans1D2" presStyleIdx="2" presStyleCnt="5"/>
      <dgm:spPr/>
    </dgm:pt>
    <dgm:pt modelId="{3D2EF3E7-0D13-48F5-A388-3E92753F8AB6}" type="pres">
      <dgm:prSet presAssocID="{19AD9962-85C5-4931-A792-405E0774A076}" presName="connTx" presStyleLbl="parChTrans1D2" presStyleIdx="2" presStyleCnt="5"/>
      <dgm:spPr/>
    </dgm:pt>
    <dgm:pt modelId="{184AD81C-3AEF-4C39-9F6C-D2E1667E6FAF}" type="pres">
      <dgm:prSet presAssocID="{A6BEFFAD-37CD-407A-8417-3A84B9964C8B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EA0351B4-C246-45F2-9394-0B241AE84125}" type="pres">
      <dgm:prSet presAssocID="{29F18C52-2EA6-4DAD-895E-1958F60115C0}" presName="Name9" presStyleLbl="parChTrans1D2" presStyleIdx="3" presStyleCnt="5"/>
      <dgm:spPr/>
    </dgm:pt>
    <dgm:pt modelId="{12983F08-AEFA-4998-990C-F8EA0AC76A33}" type="pres">
      <dgm:prSet presAssocID="{29F18C52-2EA6-4DAD-895E-1958F60115C0}" presName="connTx" presStyleLbl="parChTrans1D2" presStyleIdx="3" presStyleCnt="5"/>
      <dgm:spPr/>
    </dgm:pt>
    <dgm:pt modelId="{D008B134-D5CB-4ADD-9130-71AB23FCABB5}" type="pres">
      <dgm:prSet presAssocID="{250BDCBF-C66F-4262-A886-BD2B7B8DE30F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1B99E700-9603-4C00-972A-989A50229C0E}" type="pres">
      <dgm:prSet presAssocID="{C5791B2D-057F-4FF9-B17F-4BF5210A8333}" presName="Name9" presStyleLbl="parChTrans1D2" presStyleIdx="4" presStyleCnt="5"/>
      <dgm:spPr/>
    </dgm:pt>
    <dgm:pt modelId="{D372B051-4601-4032-89CF-DF1F01466A63}" type="pres">
      <dgm:prSet presAssocID="{C5791B2D-057F-4FF9-B17F-4BF5210A8333}" presName="connTx" presStyleLbl="parChTrans1D2" presStyleIdx="4" presStyleCnt="5"/>
      <dgm:spPr/>
    </dgm:pt>
    <dgm:pt modelId="{62997461-28A3-4784-83FE-3EC96A186402}" type="pres">
      <dgm:prSet presAssocID="{29C0C7F3-0EFD-474A-B6A8-4A4A250819B3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42A19946-A81B-43C5-98A7-5AFA7764E658}" type="presOf" srcId="{29C0C7F3-0EFD-474A-B6A8-4A4A250819B3}" destId="{62997461-28A3-4784-83FE-3EC96A186402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21A17FCD-7841-4939-A985-DD326B9DE991}" type="presOf" srcId="{C5791B2D-057F-4FF9-B17F-4BF5210A8333}" destId="{1B99E700-9603-4C00-972A-989A50229C0E}" srcOrd="0" destOrd="0" presId="urn:microsoft.com/office/officeart/2005/8/layout/radial1"/>
    <dgm:cxn modelId="{602BB1D5-F7CC-4624-931E-13BB08FA7E26}" srcId="{D11F96A9-C952-412F-A4D7-5DA41AF63EF1}" destId="{29C0C7F3-0EFD-474A-B6A8-4A4A250819B3}" srcOrd="4" destOrd="0" parTransId="{C5791B2D-057F-4FF9-B17F-4BF5210A8333}" sibTransId="{BFFBE48B-1209-47B7-888C-3CC0947BA283}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436A0CE1-200A-4F39-86F9-E023DDC11F6F}" type="presOf" srcId="{C5791B2D-057F-4FF9-B17F-4BF5210A8333}" destId="{D372B051-4601-4032-89CF-DF1F01466A63}" srcOrd="1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  <dgm:cxn modelId="{D9C30DED-664B-4AD9-B618-94496D9F19F1}" type="presParOf" srcId="{EC723762-35CF-4B9E-BA19-E1884A1C4389}" destId="{1B99E700-9603-4C00-972A-989A50229C0E}" srcOrd="9" destOrd="0" presId="urn:microsoft.com/office/officeart/2005/8/layout/radial1"/>
    <dgm:cxn modelId="{C172EC6F-CC4D-4DE5-A80A-3F7931E0EF6F}" type="presParOf" srcId="{1B99E700-9603-4C00-972A-989A50229C0E}" destId="{D372B051-4601-4032-89CF-DF1F01466A63}" srcOrd="0" destOrd="0" presId="urn:microsoft.com/office/officeart/2005/8/layout/radial1"/>
    <dgm:cxn modelId="{FDF41D72-8D73-428F-87C6-FFD14503311B}" type="presParOf" srcId="{EC723762-35CF-4B9E-BA19-E1884A1C4389}" destId="{62997461-28A3-4784-83FE-3EC96A186402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缓存</a:t>
          </a:r>
          <a:endParaRPr lang="en-US" sz="2000" dirty="0">
            <a:latin typeface="+mn-ea"/>
            <a:ea typeface="+mn-ea"/>
          </a:endParaRPr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7909B030-2BA0-4D4B-AD76-65D46EDECCEC}">
      <dgm:prSet phldrT="[Text]" custT="1"/>
      <dgm:spPr/>
      <dgm:t>
        <a:bodyPr/>
        <a:lstStyle/>
        <a:p>
          <a:r>
            <a:rPr lang="en-US" sz="2000" dirty="0">
              <a:latin typeface="+mn-ea"/>
              <a:ea typeface="+mn-ea"/>
            </a:rPr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C076B334-BC87-4D89-99CD-2B67200B137C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处理部件</a:t>
          </a:r>
          <a:endParaRPr lang="en-US" sz="2000" dirty="0">
            <a:latin typeface="+mn-ea"/>
            <a:ea typeface="+mn-ea"/>
          </a:endParaRPr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供需双方可以基于项目产生交易，并且通过人工和物联的方式及时反映交易的状态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该系统部署的每个节点是独立运营的单元，平台之间去除中心依赖，但可以联盟互通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部署的节点可以由非科技公司运维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D0C79-929A-41BD-BDDC-DEF4C1FE5897}">
      <dsp:nvSpPr>
        <dsp:cNvPr id="0" name=""/>
        <dsp:cNvSpPr/>
      </dsp:nvSpPr>
      <dsp:spPr>
        <a:xfrm>
          <a:off x="36885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</a:rPr>
            <a:t>&lt;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 dirty="0">
              <a:latin typeface="Consolas" panose="020B0609020204030204" pitchFamily="49" charset="0"/>
            </a:rPr>
            <a:t>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&lt;phase id=“”&gt;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&lt;/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>
              <a:latin typeface="Consolas" panose="020B0609020204030204" pitchFamily="49" charset="0"/>
            </a:rPr>
            <a:t>&gt;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Consolas" panose="020B0609020204030204" pitchFamily="49" charset="0"/>
          </a:endParaRPr>
        </a:p>
      </dsp:txBody>
      <dsp:txXfrm>
        <a:off x="36885" y="1598"/>
        <a:ext cx="4093240" cy="2006834"/>
      </dsp:txXfrm>
    </dsp:sp>
    <dsp:sp modelId="{37F0D8E8-8404-4BF8-B321-B82E23765AAF}">
      <dsp:nvSpPr>
        <dsp:cNvPr id="0" name=""/>
        <dsp:cNvSpPr/>
      </dsp:nvSpPr>
      <dsp:spPr>
        <a:xfrm>
          <a:off x="4464598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1598"/>
        <a:ext cx="4093240" cy="2006834"/>
      </dsp:txXfrm>
    </dsp:sp>
    <dsp:sp modelId="{6FC493E3-6AD5-4939-850D-384D39BF0455}">
      <dsp:nvSpPr>
        <dsp:cNvPr id="0" name=""/>
        <dsp:cNvSpPr/>
      </dsp:nvSpPr>
      <dsp:spPr>
        <a:xfrm>
          <a:off x="36885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36885" y="2342905"/>
        <a:ext cx="4093240" cy="2006834"/>
      </dsp:txXfrm>
    </dsp:sp>
    <dsp:sp modelId="{622249B2-8679-4C39-A57C-443B4E1F2308}">
      <dsp:nvSpPr>
        <dsp:cNvPr id="0" name=""/>
        <dsp:cNvSpPr/>
      </dsp:nvSpPr>
      <dsp:spPr>
        <a:xfrm>
          <a:off x="4464598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2342905"/>
        <a:ext cx="4093240" cy="20068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455873" y="584181"/>
          <a:ext cx="1601247" cy="900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平台服务器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82259" y="610567"/>
        <a:ext cx="1548475" cy="848104"/>
      </dsp:txXfrm>
    </dsp:sp>
    <dsp:sp modelId="{0716BCFA-6ADE-4BF7-A67A-A94C4282352B}">
      <dsp:nvSpPr>
        <dsp:cNvPr id="0" name=""/>
        <dsp:cNvSpPr/>
      </dsp:nvSpPr>
      <dsp:spPr>
        <a:xfrm>
          <a:off x="2210776" y="1485058"/>
          <a:ext cx="91440" cy="20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30"/>
              </a:lnTo>
              <a:lnTo>
                <a:pt x="47290" y="100330"/>
              </a:lnTo>
              <a:lnTo>
                <a:pt x="47290" y="2006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1452253" y="1685718"/>
          <a:ext cx="1611626" cy="381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3430" y="1696895"/>
        <a:ext cx="1589272" cy="359255"/>
      </dsp:txXfrm>
    </dsp:sp>
    <dsp:sp modelId="{826FCAA9-F5C9-450A-9692-47368ED84B24}">
      <dsp:nvSpPr>
        <dsp:cNvPr id="0" name=""/>
        <dsp:cNvSpPr/>
      </dsp:nvSpPr>
      <dsp:spPr>
        <a:xfrm>
          <a:off x="749078" y="2067327"/>
          <a:ext cx="1508988" cy="990179"/>
        </a:xfrm>
        <a:custGeom>
          <a:avLst/>
          <a:gdLst/>
          <a:ahLst/>
          <a:cxnLst/>
          <a:rect l="0" t="0" r="0" b="0"/>
          <a:pathLst>
            <a:path>
              <a:moveTo>
                <a:pt x="1508988" y="0"/>
              </a:moveTo>
              <a:lnTo>
                <a:pt x="1508988" y="495089"/>
              </a:lnTo>
              <a:lnTo>
                <a:pt x="0" y="495089"/>
              </a:lnTo>
              <a:lnTo>
                <a:pt x="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228014" y="3057506"/>
          <a:ext cx="1042129" cy="4717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241831" y="3071323"/>
        <a:ext cx="1014495" cy="444125"/>
      </dsp:txXfrm>
    </dsp:sp>
    <dsp:sp modelId="{D076A477-F77B-47D8-8778-ABE243767693}">
      <dsp:nvSpPr>
        <dsp:cNvPr id="0" name=""/>
        <dsp:cNvSpPr/>
      </dsp:nvSpPr>
      <dsp:spPr>
        <a:xfrm>
          <a:off x="2194146" y="2067327"/>
          <a:ext cx="91440" cy="990179"/>
        </a:xfrm>
        <a:custGeom>
          <a:avLst/>
          <a:gdLst/>
          <a:ahLst/>
          <a:cxnLst/>
          <a:rect l="0" t="0" r="0" b="0"/>
          <a:pathLst>
            <a:path>
              <a:moveTo>
                <a:pt x="63920" y="0"/>
              </a:moveTo>
              <a:lnTo>
                <a:pt x="63920" y="495089"/>
              </a:lnTo>
              <a:lnTo>
                <a:pt x="45720" y="495089"/>
              </a:lnTo>
              <a:lnTo>
                <a:pt x="4572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D27FA-6788-4DFA-B9EE-20F35B6FA0BF}">
      <dsp:nvSpPr>
        <dsp:cNvPr id="0" name=""/>
        <dsp:cNvSpPr/>
      </dsp:nvSpPr>
      <dsp:spPr>
        <a:xfrm>
          <a:off x="1718801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1732659" y="3071364"/>
        <a:ext cx="1014413" cy="445439"/>
      </dsp:txXfrm>
    </dsp:sp>
    <dsp:sp modelId="{32DFDA32-77CF-4FB6-BC61-83833104925E}">
      <dsp:nvSpPr>
        <dsp:cNvPr id="0" name=""/>
        <dsp:cNvSpPr/>
      </dsp:nvSpPr>
      <dsp:spPr>
        <a:xfrm>
          <a:off x="2258067" y="2067327"/>
          <a:ext cx="1472587" cy="99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9"/>
              </a:lnTo>
              <a:lnTo>
                <a:pt x="1472587" y="495089"/>
              </a:lnTo>
              <a:lnTo>
                <a:pt x="1472587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F54E-45AF-43F9-8A16-463A29666C19}">
      <dsp:nvSpPr>
        <dsp:cNvPr id="0" name=""/>
        <dsp:cNvSpPr/>
      </dsp:nvSpPr>
      <dsp:spPr>
        <a:xfrm>
          <a:off x="3209589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3223447" y="3071364"/>
        <a:ext cx="1014413" cy="4454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节点的云后端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引用外部服务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1740776" y="131230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平台</a:t>
          </a:r>
          <a:br>
            <a:rPr lang="en-US" altLang="zh-CN" sz="1600" kern="1200" dirty="0">
              <a:latin typeface="+mn-ea"/>
              <a:ea typeface="+mn-ea"/>
            </a:rPr>
          </a:b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886984" y="1458517"/>
        <a:ext cx="705955" cy="705955"/>
      </dsp:txXfrm>
    </dsp:sp>
    <dsp:sp modelId="{CD03C22A-D330-40FE-A571-3A44DDF3C655}">
      <dsp:nvSpPr>
        <dsp:cNvPr id="0" name=""/>
        <dsp:cNvSpPr/>
      </dsp:nvSpPr>
      <dsp:spPr>
        <a:xfrm rot="16200000">
          <a:off x="2089365" y="1141656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432" y="1154183"/>
        <a:ext cx="15059" cy="15059"/>
      </dsp:txXfrm>
    </dsp:sp>
    <dsp:sp modelId="{7F71FEDE-359F-4155-9149-5701A346DC46}">
      <dsp:nvSpPr>
        <dsp:cNvPr id="0" name=""/>
        <dsp:cNvSpPr/>
      </dsp:nvSpPr>
      <dsp:spPr>
        <a:xfrm>
          <a:off x="1740776" y="12744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1886984" y="158952"/>
        <a:ext cx="705955" cy="705955"/>
      </dsp:txXfrm>
    </dsp:sp>
    <dsp:sp modelId="{ECB26E39-84D0-4191-BABE-A1A7718BBBBA}">
      <dsp:nvSpPr>
        <dsp:cNvPr id="0" name=""/>
        <dsp:cNvSpPr/>
      </dsp:nvSpPr>
      <dsp:spPr>
        <a:xfrm rot="20520000">
          <a:off x="2707345" y="1590644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850412" y="1603171"/>
        <a:ext cx="15059" cy="15059"/>
      </dsp:txXfrm>
    </dsp:sp>
    <dsp:sp modelId="{2B1FB678-2552-4EE7-A093-59D2B7D7C931}">
      <dsp:nvSpPr>
        <dsp:cNvPr id="0" name=""/>
        <dsp:cNvSpPr/>
      </dsp:nvSpPr>
      <dsp:spPr>
        <a:xfrm>
          <a:off x="2976736" y="910721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3122944" y="1056929"/>
        <a:ext cx="705955" cy="705955"/>
      </dsp:txXfrm>
    </dsp:sp>
    <dsp:sp modelId="{18C5A6ED-0E34-412B-A3F8-467310D6B008}">
      <dsp:nvSpPr>
        <dsp:cNvPr id="0" name=""/>
        <dsp:cNvSpPr/>
      </dsp:nvSpPr>
      <dsp:spPr>
        <a:xfrm rot="3240000">
          <a:off x="2471298" y="2317123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614365" y="2329650"/>
        <a:ext cx="15059" cy="15059"/>
      </dsp:txXfrm>
    </dsp:sp>
    <dsp:sp modelId="{184AD81C-3AEF-4C39-9F6C-D2E1667E6FAF}">
      <dsp:nvSpPr>
        <dsp:cNvPr id="0" name=""/>
        <dsp:cNvSpPr/>
      </dsp:nvSpPr>
      <dsp:spPr>
        <a:xfrm>
          <a:off x="2504641" y="236367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2650849" y="2509887"/>
        <a:ext cx="705955" cy="705955"/>
      </dsp:txXfrm>
    </dsp:sp>
    <dsp:sp modelId="{EA0351B4-C246-45F2-9394-0B241AE84125}">
      <dsp:nvSpPr>
        <dsp:cNvPr id="0" name=""/>
        <dsp:cNvSpPr/>
      </dsp:nvSpPr>
      <dsp:spPr>
        <a:xfrm rot="7560000">
          <a:off x="1707433" y="2317123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 rot="10800000">
        <a:off x="1850500" y="2329650"/>
        <a:ext cx="15059" cy="15059"/>
      </dsp:txXfrm>
    </dsp:sp>
    <dsp:sp modelId="{D008B134-D5CB-4ADD-9130-71AB23FCABB5}">
      <dsp:nvSpPr>
        <dsp:cNvPr id="0" name=""/>
        <dsp:cNvSpPr/>
      </dsp:nvSpPr>
      <dsp:spPr>
        <a:xfrm>
          <a:off x="976911" y="236367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1123119" y="2509887"/>
        <a:ext cx="705955" cy="705955"/>
      </dsp:txXfrm>
    </dsp:sp>
    <dsp:sp modelId="{1B99E700-9603-4C00-972A-989A50229C0E}">
      <dsp:nvSpPr>
        <dsp:cNvPr id="0" name=""/>
        <dsp:cNvSpPr/>
      </dsp:nvSpPr>
      <dsp:spPr>
        <a:xfrm rot="11880000">
          <a:off x="1471386" y="1590644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14452" y="1603171"/>
        <a:ext cx="15059" cy="15059"/>
      </dsp:txXfrm>
    </dsp:sp>
    <dsp:sp modelId="{62997461-28A3-4784-83FE-3EC96A186402}">
      <dsp:nvSpPr>
        <dsp:cNvPr id="0" name=""/>
        <dsp:cNvSpPr/>
      </dsp:nvSpPr>
      <dsp:spPr>
        <a:xfrm>
          <a:off x="504816" y="910721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651024" y="1056929"/>
        <a:ext cx="705955" cy="70595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缓存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处理部件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ea"/>
              <a:ea typeface="+mn-ea"/>
            </a:rPr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地理性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系统中运行的服务项目，必须是真实空间里存在的事物</a:t>
          </a:r>
          <a:endParaRPr lang="en-US" sz="17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过程性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项目以及基于项目而产生的交易，是分时间阶段进展的</a:t>
          </a:r>
          <a:endParaRPr lang="en-US" sz="17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规则性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项目具有通用规则以及定制化的规则</a:t>
          </a:r>
          <a:endParaRPr lang="en-US" sz="17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交易性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供需双方可以基于项目产生交易，并且通过人工和物联的方式及时反映交易的状态</a:t>
          </a:r>
          <a:endParaRPr lang="en-US" sz="17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该系统部署的每个节点是独立运营的单元，平台之间去除中心依赖，但可以联盟互通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部署的节点可以由非科技公司运维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②</a:t>
            </a:r>
            <a:r>
              <a:rPr lang="en-US" altLang="zh-CN" sz="4800" dirty="0">
                <a:solidFill>
                  <a:srgbClr val="C00000"/>
                </a:solidFill>
              </a:rPr>
              <a:t> </a:t>
            </a:r>
            <a:r>
              <a:rPr lang="zh-CN" altLang="en-US" sz="4800" dirty="0">
                <a:solidFill>
                  <a:srgbClr val="C00000"/>
                </a:solidFill>
              </a:rPr>
              <a:t>应用系统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城乡元宇宙系统是产品式的元宇宙应用系统，暨综合服务的数字孪生系统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系统的业务特点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2678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系统的架构特点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55160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账户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物联网关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项目位置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项目类型及规则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针对项目的业务规则，系统预设置了通用规则集，以及各类型专属规则集，项目的创作者不需要额外的编程，只要在</a:t>
            </a:r>
            <a:r>
              <a:rPr lang="en-US" altLang="zh-CN" dirty="0"/>
              <a:t>MPML</a:t>
            </a:r>
            <a:r>
              <a:rPr lang="zh-CN" altLang="en-US" dirty="0"/>
              <a:t>文件里引用预设的规则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项目建模语言特点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20A84C-4E15-478B-B15D-9D512646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42330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2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城乡元宇宙是一个以智慧、健康、碳中和为导向而建设的元宇宙</a:t>
            </a:r>
            <a:r>
              <a:rPr lang="zh-CN" altLang="en-US" dirty="0">
                <a:solidFill>
                  <a:srgbClr val="0070C0"/>
                </a:solidFill>
              </a:rPr>
              <a:t>应用系统</a:t>
            </a:r>
            <a:r>
              <a:rPr lang="zh-CN" altLang="en-US" dirty="0"/>
              <a:t>；该系统能够灵活部署为单独节点的、或者多节点联网的的综合服务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媒体格式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200" b="0" dirty="0">
                <a:solidFill>
                  <a:srgbClr val="C00000"/>
                </a:solidFill>
              </a:rPr>
              <a:t>D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碳积分操作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价值支付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200" b="0" dirty="0">
                <a:solidFill>
                  <a:srgbClr val="C00000"/>
                </a:solidFill>
              </a:rPr>
              <a:t>API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③</a:t>
            </a:r>
            <a:r>
              <a:rPr lang="zh-CN" altLang="en-US" sz="4800" dirty="0">
                <a:solidFill>
                  <a:srgbClr val="C00000"/>
                </a:solidFill>
              </a:rPr>
              <a:t> 部署平台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城乡元宇宙系统所部署的节点，可以单独运营，也可以形成节点网络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6E23A-0153-4D88-AC2E-48480DA08A4C}"/>
              </a:ext>
            </a:extLst>
          </p:cNvPr>
          <p:cNvSpPr/>
          <p:nvPr/>
        </p:nvSpPr>
        <p:spPr>
          <a:xfrm>
            <a:off x="1261872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平台和节点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Platform &amp; Node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6957789"/>
              </p:ext>
            </p:extLst>
          </p:nvPr>
        </p:nvGraphicFramePr>
        <p:xfrm>
          <a:off x="1262063" y="1828800"/>
          <a:ext cx="447973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元宇宙系统的一个独立运维的部署称为一个平台；平台可以作为一个节点与其它平台联盟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平台的云端由平台服务器、地域服务器和代理服务器组成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一个节点对业务量的支撑能力有一定的局限，一般由业务内容、软硬件配置、架构优化等因素决定</a:t>
            </a:r>
            <a:endParaRPr lang="en-US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87151" y="4117424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3089268" y="2333008"/>
            <a:ext cx="838302" cy="48902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D0A23E-D45F-4BA2-A15A-CEAA9834A9D7}"/>
              </a:ext>
            </a:extLst>
          </p:cNvPr>
          <p:cNvGrpSpPr/>
          <p:nvPr/>
        </p:nvGrpSpPr>
        <p:grpSpPr>
          <a:xfrm>
            <a:off x="4396713" y="2415142"/>
            <a:ext cx="918430" cy="900876"/>
            <a:chOff x="1439242" y="584181"/>
            <a:chExt cx="1754300" cy="90087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F80C5A-F7E9-4FFE-BE79-597D46B9E0F2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8EA2E9E-43C4-4D91-9D24-44E4C970C792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地域</a:t>
              </a:r>
              <a:endParaRPr lang="en-US" altLang="zh-CN" sz="1600" kern="1200" dirty="0">
                <a:latin typeface="+mn-ea"/>
                <a:ea typeface="+mn-ea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F8853-19D0-40F8-B5C6-09B8FAAD45A5}"/>
              </a:ext>
            </a:extLst>
          </p:cNvPr>
          <p:cNvGrpSpPr/>
          <p:nvPr/>
        </p:nvGrpSpPr>
        <p:grpSpPr>
          <a:xfrm>
            <a:off x="1786154" y="2415142"/>
            <a:ext cx="918430" cy="900876"/>
            <a:chOff x="1439242" y="584181"/>
            <a:chExt cx="1754300" cy="9008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C5035C1-9119-4526-ABE6-32F6FD488767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A2E3DCE-9819-4B5F-9590-FC0B297C5D47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地域</a:t>
              </a:r>
              <a:endParaRPr lang="en-US" altLang="zh-CN" sz="1600" kern="1200" dirty="0">
                <a:latin typeface="+mn-ea"/>
                <a:ea typeface="+mn-ea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sp>
        <p:nvSpPr>
          <p:cNvPr id="16" name="Cylinder 15">
            <a:extLst>
              <a:ext uri="{FF2B5EF4-FFF2-40B4-BE49-F238E27FC236}">
                <a16:creationId xmlns:a16="http://schemas.microsoft.com/office/drawing/2014/main" id="{00B320EF-C9F5-4D1B-9655-4802C7B48084}"/>
              </a:ext>
            </a:extLst>
          </p:cNvPr>
          <p:cNvSpPr/>
          <p:nvPr/>
        </p:nvSpPr>
        <p:spPr>
          <a:xfrm>
            <a:off x="1967150" y="2361045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B3B8FB4-33F9-437B-A59A-DD0A81432F46}"/>
              </a:ext>
            </a:extLst>
          </p:cNvPr>
          <p:cNvSpPr/>
          <p:nvPr/>
        </p:nvSpPr>
        <p:spPr>
          <a:xfrm>
            <a:off x="4580819" y="2362106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519CCDD-C8AC-470A-8648-1C1476E40B92}"/>
              </a:ext>
            </a:extLst>
          </p:cNvPr>
          <p:cNvSpPr/>
          <p:nvPr/>
        </p:nvSpPr>
        <p:spPr>
          <a:xfrm>
            <a:off x="3314267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节点的云后端和边缘端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Cloud Backend &amp; Edge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30018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①</a:t>
            </a:r>
            <a:r>
              <a:rPr lang="zh-CN" altLang="en-US" sz="4800" dirty="0">
                <a:solidFill>
                  <a:srgbClr val="C00000"/>
                </a:solidFill>
              </a:rPr>
              <a:t> 基础</a:t>
            </a:r>
            <a:r>
              <a:rPr lang="zh-CN" altLang="en-US" sz="4800" b="0" dirty="0">
                <a:solidFill>
                  <a:srgbClr val="C00000"/>
                </a:solidFill>
              </a:rPr>
              <a:t>框架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金中关品链框架的区块链引擎、元宇宙引擎、以及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多节点平台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平台节点承担主要目录服务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每站点覆盖一定的地理区域，比如按省份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aphicFrame>
        <p:nvGraphicFramePr>
          <p:cNvPr id="13" name="Content Placeholder 20">
            <a:extLst>
              <a:ext uri="{FF2B5EF4-FFF2-40B4-BE49-F238E27FC236}">
                <a16:creationId xmlns:a16="http://schemas.microsoft.com/office/drawing/2014/main" id="{A6FE7D17-F9D2-4EB2-BEEC-110BE02B8A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5003661"/>
              </p:ext>
            </p:extLst>
          </p:nvPr>
        </p:nvGraphicFramePr>
        <p:xfrm>
          <a:off x="1262063" y="1828800"/>
          <a:ext cx="4479925" cy="33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联盟网络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每个平台内部包括若干彼此配合的云主机，称为群集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087830"/>
              </p:ext>
            </p:extLst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70405"/>
              </p:ext>
            </p:extLst>
          </p:nvPr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元宇宙互通协议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Open Metaverse Interoperability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OMI</a:t>
            </a:r>
            <a:r>
              <a:rPr lang="zh-CN" altLang="en-US" dirty="0"/>
              <a:t>是金中关研究院发起的开源协议研发项目，是一套易于实现的、让不同元宇宙平台互连互通的协议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任一元宇宙云平台可以选择实现</a:t>
            </a:r>
            <a:r>
              <a:rPr lang="zh-CN" altLang="en-US" dirty="0">
                <a:solidFill>
                  <a:srgbClr val="0070C0"/>
                </a:solidFill>
              </a:rPr>
              <a:t>节点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集节点</a:t>
            </a:r>
            <a:r>
              <a:rPr lang="zh-CN" altLang="en-US" dirty="0"/>
              <a:t>的功能，并且以此身份串联到现有的某一个去中心化的平台网络中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城乡元宇宙的在体系内的互通就是协议的一个实现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协议建立在</a:t>
            </a:r>
            <a:r>
              <a:rPr lang="en-US" altLang="zh-CN" dirty="0"/>
              <a:t>HTTP</a:t>
            </a:r>
            <a:r>
              <a:rPr lang="zh-CN" altLang="en-US" dirty="0"/>
              <a:t>基础上，其功能包含目录探索、上下文规范、用户授权等等</a:t>
            </a: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/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附：物联网关示例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CDF66-D0AC-428A-8159-E18EA6852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52C39-58CF-48E6-9DE8-801C0814CE70}"/>
              </a:ext>
            </a:extLst>
          </p:cNvPr>
          <p:cNvGrpSpPr/>
          <p:nvPr/>
        </p:nvGrpSpPr>
        <p:grpSpPr>
          <a:xfrm>
            <a:off x="1267337" y="2336841"/>
            <a:ext cx="4711098" cy="2748966"/>
            <a:chOff x="1267337" y="2336841"/>
            <a:chExt cx="4711098" cy="274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ED411-625D-425E-BB58-757C03E10DEC}"/>
                </a:ext>
              </a:extLst>
            </p:cNvPr>
            <p:cNvSpPr/>
            <p:nvPr/>
          </p:nvSpPr>
          <p:spPr>
            <a:xfrm>
              <a:off x="1267337" y="2725784"/>
              <a:ext cx="3640183" cy="23600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FFDCD2-A234-4A8F-A08A-4D665991C586}"/>
                </a:ext>
              </a:extLst>
            </p:cNvPr>
            <p:cNvGrpSpPr/>
            <p:nvPr/>
          </p:nvGrpSpPr>
          <p:grpSpPr>
            <a:xfrm>
              <a:off x="4769477" y="3916679"/>
              <a:ext cx="447198" cy="742405"/>
              <a:chOff x="4930345" y="3916679"/>
              <a:chExt cx="447198" cy="7424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DDA1EE-79DE-4FE1-A03E-34104FF16E57}"/>
                  </a:ext>
                </a:extLst>
              </p:cNvPr>
              <p:cNvSpPr/>
              <p:nvPr/>
            </p:nvSpPr>
            <p:spPr>
              <a:xfrm>
                <a:off x="4930345" y="4392615"/>
                <a:ext cx="447197" cy="26646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872CC-2D1E-4A25-B94C-E0DE9B9BAF77}"/>
                  </a:ext>
                </a:extLst>
              </p:cNvPr>
              <p:cNvSpPr/>
              <p:nvPr/>
            </p:nvSpPr>
            <p:spPr>
              <a:xfrm>
                <a:off x="5225143" y="3916679"/>
                <a:ext cx="152400" cy="7424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F353E2-9936-4939-877B-2D7F3D24148A}"/>
                </a:ext>
              </a:extLst>
            </p:cNvPr>
            <p:cNvSpPr/>
            <p:nvPr/>
          </p:nvSpPr>
          <p:spPr>
            <a:xfrm>
              <a:off x="3249832" y="4012199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Zigbee - MQTT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554A5-8986-436F-9DFF-9362FC9C12F5}"/>
                </a:ext>
              </a:extLst>
            </p:cNvPr>
            <p:cNvSpPr txBox="1"/>
            <p:nvPr/>
          </p:nvSpPr>
          <p:spPr>
            <a:xfrm>
              <a:off x="4911635" y="3297590"/>
              <a:ext cx="1066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/>
                <a:t>Zigbee adapter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1F9DC3-56D4-486F-927D-9B6918E868D4}"/>
                </a:ext>
              </a:extLst>
            </p:cNvPr>
            <p:cNvSpPr/>
            <p:nvPr/>
          </p:nvSpPr>
          <p:spPr>
            <a:xfrm>
              <a:off x="1612774" y="4004468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MQTT Broker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291B12-FB7A-40A6-A0FD-CB51B469132C}"/>
                </a:ext>
              </a:extLst>
            </p:cNvPr>
            <p:cNvSpPr/>
            <p:nvPr/>
          </p:nvSpPr>
          <p:spPr>
            <a:xfrm flipH="1">
              <a:off x="1899206" y="2410180"/>
              <a:ext cx="285194" cy="4727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E070F-AB54-4D24-B13B-6CD5C83CE13F}"/>
                </a:ext>
              </a:extLst>
            </p:cNvPr>
            <p:cNvSpPr/>
            <p:nvPr/>
          </p:nvSpPr>
          <p:spPr>
            <a:xfrm>
              <a:off x="1890727" y="2409732"/>
              <a:ext cx="943996" cy="1505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1636208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Embedded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086418-8D41-4F6B-B71E-E4D7453D56D2}"/>
                </a:ext>
              </a:extLst>
            </p:cNvPr>
            <p:cNvSpPr txBox="1"/>
            <p:nvPr/>
          </p:nvSpPr>
          <p:spPr>
            <a:xfrm>
              <a:off x="2834722" y="2336841"/>
              <a:ext cx="20727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LTE Cat 1 / M1 / M2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B1F932-16CB-497D-907E-10040D88385D}"/>
                </a:ext>
              </a:extLst>
            </p:cNvPr>
            <p:cNvSpPr/>
            <p:nvPr/>
          </p:nvSpPr>
          <p:spPr>
            <a:xfrm>
              <a:off x="3255761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ML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2647762" y="3630239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334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附：平台模式类比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品链框架是一个开源的多中心化云计算框架，它含有元宇宙的运行环境，以及区块链等基础组件，便于开发元宇宙应用系统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品链框架目前的应用体系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区块链引擎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21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Web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引擎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97177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HTTP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扩展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5568</TotalTime>
  <Words>3411</Words>
  <Application>Microsoft Office PowerPoint</Application>
  <PresentationFormat>Widescreen</PresentationFormat>
  <Paragraphs>289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微软雅黑</vt:lpstr>
      <vt:lpstr>Arial</vt:lpstr>
      <vt:lpstr>Arial Narrow</vt:lpstr>
      <vt:lpstr>Consolas</vt:lpstr>
      <vt:lpstr>Wingdings 2</vt:lpstr>
      <vt:lpstr>View</vt:lpstr>
      <vt:lpstr>城乡元宇宙</vt:lpstr>
      <vt:lpstr>关于「城乡元宇宙」</vt:lpstr>
      <vt:lpstr>① 基础框架</vt:lpstr>
      <vt:lpstr>品链框架</vt:lpstr>
      <vt:lpstr>品链框架目前的应用体系</vt:lpstr>
      <vt:lpstr>区块链引擎</vt:lpstr>
      <vt:lpstr>元宇宙引擎</vt:lpstr>
      <vt:lpstr>Web引擎</vt:lpstr>
      <vt:lpstr>HTTP 扩展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项目建模语言特点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平台和节点（Platform &amp; Node）</vt:lpstr>
      <vt:lpstr>节点的云后端和边缘端（Cloud Backend &amp; Edge）</vt:lpstr>
      <vt:lpstr>多节点平台</vt:lpstr>
      <vt:lpstr>联盟网络</vt:lpstr>
      <vt:lpstr>元宇宙互通协议（Open Metaverse Interoperability）</vt:lpstr>
      <vt:lpstr>附：物联网关示例</vt:lpstr>
      <vt:lpstr>附：平台模式类比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887</cp:revision>
  <dcterms:created xsi:type="dcterms:W3CDTF">2022-02-15T23:48:21Z</dcterms:created>
  <dcterms:modified xsi:type="dcterms:W3CDTF">2022-03-03T08:43:24Z</dcterms:modified>
</cp:coreProperties>
</file>